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iyAzxKA5JgAW6zlsLE4/Sbk62f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2" Type="http://customschemas.google.com/relationships/presentationmetadata" Target="meta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7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7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7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7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7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7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0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0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0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0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0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2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2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49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4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5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7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React-Router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717500" y="1191300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is routing?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Why do we need react-router.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React-router installation.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Components of react-router.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657200" y="475150"/>
            <a:ext cx="57357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675075" y="1253725"/>
            <a:ext cx="6105900" cy="3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ifferent pages based on their action or request.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Multiple routes in the application.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If URL path matches any 'route’,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user will be redirected to that particular route.</a:t>
            </a:r>
            <a:endParaRPr sz="1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675075" y="495250"/>
            <a:ext cx="5735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Routing?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585375" y="1317725"/>
            <a:ext cx="59151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ultiple views in a single page application.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Without React Router, it is not possible to display multiple views.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Facebook, Instagram use React Router for rendering multiple views.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675075" y="465100"/>
            <a:ext cx="5735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do we need React-Router?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858125" y="1297625"/>
            <a:ext cx="4946400" cy="15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React-router.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React-router-native.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React-router-dom.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5"/>
          <p:cNvSpPr txBox="1"/>
          <p:nvPr>
            <p:ph type="title"/>
          </p:nvPr>
        </p:nvSpPr>
        <p:spPr>
          <a:xfrm>
            <a:off x="717500" y="414900"/>
            <a:ext cx="57357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React-Router Installation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idx="1" type="body"/>
          </p:nvPr>
        </p:nvSpPr>
        <p:spPr>
          <a:xfrm>
            <a:off x="858125" y="13779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BrowserRouter.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Route.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Link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Switch.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6"/>
          <p:cNvSpPr txBox="1"/>
          <p:nvPr>
            <p:ph type="title"/>
          </p:nvPr>
        </p:nvSpPr>
        <p:spPr>
          <a:xfrm>
            <a:off x="727525" y="485200"/>
            <a:ext cx="5735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Components of React-Router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